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2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95" r:id="rId10"/>
    <p:sldId id="296" r:id="rId11"/>
    <p:sldId id="297" r:id="rId12"/>
    <p:sldId id="289" r:id="rId13"/>
    <p:sldId id="290" r:id="rId14"/>
    <p:sldId id="298" r:id="rId15"/>
    <p:sldId id="312" r:id="rId16"/>
    <p:sldId id="313" r:id="rId17"/>
    <p:sldId id="314" r:id="rId18"/>
    <p:sldId id="315" r:id="rId19"/>
    <p:sldId id="304" r:id="rId20"/>
    <p:sldId id="308" r:id="rId21"/>
    <p:sldId id="305" r:id="rId22"/>
    <p:sldId id="310" r:id="rId23"/>
    <p:sldId id="309" r:id="rId24"/>
    <p:sldId id="311" r:id="rId25"/>
    <p:sldId id="293" r:id="rId26"/>
    <p:sldId id="299" r:id="rId27"/>
    <p:sldId id="300" r:id="rId28"/>
    <p:sldId id="303" r:id="rId29"/>
    <p:sldId id="302" r:id="rId30"/>
    <p:sldId id="266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8415" autoAdjust="0"/>
  </p:normalViewPr>
  <p:slideViewPr>
    <p:cSldViewPr>
      <p:cViewPr>
        <p:scale>
          <a:sx n="71" d="100"/>
          <a:sy n="71" d="100"/>
        </p:scale>
        <p:origin x="-13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48D7-5C64-4059-B323-4EAD8F45DFE8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4BF4B-F5A1-4AF3-9DF0-EEEDC6E16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487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4BF4B-F5A1-4AF3-9DF0-EEEDC6E167EB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11.3.2016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357222" y="1857364"/>
            <a:ext cx="7772400" cy="3518132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  <a:scene3d>
            <a:camera prst="perspectiveHeroicExtremeLeftFacing"/>
            <a:lightRig rig="threePt" dir="t"/>
          </a:scene3d>
          <a:sp3d z="63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tr-TR" sz="9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OKULUMUZ</a:t>
            </a:r>
            <a:br>
              <a:rPr lang="tr-TR" sz="9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tr-TR" sz="9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ÖNCE - SONRA</a:t>
            </a:r>
            <a:endParaRPr lang="tr-TR" sz="90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483768" y="2551837"/>
            <a:ext cx="828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6 Resim" descr="IMG_20141230_142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86124"/>
            <a:ext cx="3786214" cy="283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2 İçerik Yer Tutucusu"/>
          <p:cNvSpPr>
            <a:spLocks noGrp="1"/>
          </p:cNvSpPr>
          <p:nvPr>
            <p:ph idx="1"/>
          </p:nvPr>
        </p:nvSpPr>
        <p:spPr>
          <a:xfrm>
            <a:off x="1214414" y="1928802"/>
            <a:ext cx="6765812" cy="107157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Tavanlar boyandı. Sınıf duvarlarında dökülmeler giderilip boya yapıldı.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5" name="4 Resim" descr="IMG_20141230_14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30"/>
            <a:ext cx="5048253" cy="378619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71480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12" name="3 İçerik Yer Tutucusu" descr="20150219_131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85992"/>
            <a:ext cx="6048417" cy="4536310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10" name="3 İçerik Yer Tutucusu" descr="20150219_13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397149"/>
            <a:ext cx="5852583" cy="4389437"/>
          </a:xfrm>
          <a:prstGeom prst="star7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5" name="3 İçerik Yer Tutucusu" descr="20150219_13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375" y="2357430"/>
            <a:ext cx="5852583" cy="4389437"/>
          </a:xfrm>
          <a:prstGeom prst="verticalScroll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/>
                <a:solidFill>
                  <a:schemeClr val="accent3"/>
                </a:solidFill>
              </a:rPr>
              <a:t>BT SINIFI</a:t>
            </a:r>
            <a:endParaRPr lang="tr-TR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9 Resim" descr="IMG_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71323" y="1769580"/>
            <a:ext cx="5203039" cy="4973849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/>
                <a:solidFill>
                  <a:schemeClr val="accent3"/>
                </a:solidFill>
              </a:rPr>
              <a:t>BT SINIFI</a:t>
            </a:r>
            <a:endParaRPr lang="tr-TR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4 Resim" descr="IMG_1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4798" y="1578988"/>
            <a:ext cx="448584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/>
                <a:solidFill>
                  <a:schemeClr val="accent3"/>
                </a:solidFill>
              </a:rPr>
              <a:t>BT SINIFI</a:t>
            </a:r>
            <a:endParaRPr lang="tr-TR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4 Resim" descr="IMG_1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286380" cy="3964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/>
                <a:solidFill>
                  <a:schemeClr val="accent3"/>
                </a:solidFill>
              </a:rPr>
              <a:t>BT SINIFI</a:t>
            </a:r>
            <a:endParaRPr lang="tr-TR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4 Resim" descr="IMG_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195" y="1714488"/>
            <a:ext cx="6477045" cy="485778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  <p:pic>
        <p:nvPicPr>
          <p:cNvPr id="8" name="7 Resim" descr="20150117_151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5715007" cy="4286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DIŞ CEPHE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35212" y="1643050"/>
            <a:ext cx="6765812" cy="1285884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Çatı akıntısı, duvarlarda çatlaklar, </a:t>
            </a:r>
          </a:p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dökülmeler mevcut idi.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5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794" y="3071810"/>
            <a:ext cx="4786346" cy="3557596"/>
          </a:xfrm>
          <a:prstGeom prst="flowChartMagneticDrum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  <p:pic>
        <p:nvPicPr>
          <p:cNvPr id="7" name="6 Resim" descr="20150117_151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74" y="2428868"/>
            <a:ext cx="5500694" cy="4125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7" name="6 Resim" descr="20150219_131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74" y="2357430"/>
            <a:ext cx="5857884" cy="439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7" name="6 Resim" descr="20150219_13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410984"/>
            <a:ext cx="5929354" cy="444701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7" name="6 Resim" descr="20150219_131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464587"/>
            <a:ext cx="5857884" cy="4393413"/>
          </a:xfrm>
          <a:prstGeom prst="star16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1406" y="500042"/>
            <a:ext cx="8892480" cy="1143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lIns="0" rIns="0" bIns="0" anchor="b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koridorlar</a:t>
            </a:r>
            <a:endParaRPr kumimoji="0" lang="tr-TR" sz="7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  <p:pic>
        <p:nvPicPr>
          <p:cNvPr id="8" name="7 Resim" descr="20150219_131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428868"/>
            <a:ext cx="5572132" cy="4179099"/>
          </a:xfrm>
          <a:prstGeom prst="cloud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LAVABOLAR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71472" y="2071678"/>
            <a:ext cx="7929618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17500"/>
          </a:effectLst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600" b="1" i="0" u="none" strike="noStrike" kern="1200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Lavabolar</a:t>
            </a:r>
            <a:r>
              <a:rPr kumimoji="0" lang="tr-TR" sz="2600" b="1" i="0" u="none" strike="noStrike" kern="1200" spc="100" normalizeH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yenilendi. Eksiklikler giderildi.</a:t>
            </a:r>
            <a:endParaRPr kumimoji="0" lang="tr-TR" sz="2600" b="1" i="0" u="none" strike="noStrike" kern="1200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20150117_151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4024341" cy="301825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9" name="8 Resim" descr="20150117_151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3929090" cy="301825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LAVABOLAR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3857620" y="1857364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  <p:pic>
        <p:nvPicPr>
          <p:cNvPr id="8" name="7 Resim" descr="20150117_15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643206"/>
            <a:ext cx="5238756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LAVABOLAR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Resim" descr="20150117_15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500306"/>
            <a:ext cx="5024441" cy="376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  <p:sp>
        <p:nvSpPr>
          <p:cNvPr id="7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Metin kutusu 10"/>
          <p:cNvSpPr txBox="1"/>
          <p:nvPr/>
        </p:nvSpPr>
        <p:spPr>
          <a:xfrm>
            <a:off x="3857620" y="1857364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LAVABOLAR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Resim" descr="20150219_13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6381762" cy="4786322"/>
          </a:xfrm>
          <a:prstGeom prst="cloud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LAVABOLAR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3 Resim" descr="20150219_13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7429552" cy="4822041"/>
          </a:xfrm>
          <a:prstGeom prst="wave">
            <a:avLst/>
          </a:prstGeom>
          <a:effectLst>
            <a:softEdge rad="63500"/>
          </a:effectLst>
        </p:spPr>
      </p:pic>
      <p:sp>
        <p:nvSpPr>
          <p:cNvPr id="5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Metin kutusu 10"/>
          <p:cNvSpPr txBox="1"/>
          <p:nvPr/>
        </p:nvSpPr>
        <p:spPr>
          <a:xfrm>
            <a:off x="3857620" y="1857364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SONRASI</a:t>
            </a:r>
            <a:endParaRPr lang="tr-TR" b="1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2910" y="2895612"/>
            <a:ext cx="4157669" cy="2890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3 İçerik Yer Tutucusu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14810" y="2857496"/>
            <a:ext cx="398543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71406" y="714364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DIŞ CEPHE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 rot="10800000" flipV="1">
            <a:off x="3641597" y="2083820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Metin kutusu 10"/>
          <p:cNvSpPr txBox="1"/>
          <p:nvPr/>
        </p:nvSpPr>
        <p:spPr>
          <a:xfrm>
            <a:off x="3857620" y="2071678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/>
              <a:t>ÖNCESİ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5001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HazIrlayan</a:t>
            </a:r>
            <a:endParaRPr lang="tr-TR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32233"/>
            <a:ext cx="8229600" cy="305435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tr-TR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Gülfidan kocaman</a:t>
            </a:r>
          </a:p>
          <a:p>
            <a:pPr algn="ctr">
              <a:buNone/>
            </a:pPr>
            <a:r>
              <a:rPr lang="tr-TR" sz="4800" b="1" cap="all" dirty="0" err="1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Fp</a:t>
            </a:r>
            <a:r>
              <a:rPr lang="tr-TR" sz="48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r-TR" sz="4800" b="1" cap="all" dirty="0" err="1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btr</a:t>
            </a:r>
            <a:r>
              <a:rPr lang="tr-TR" sz="4800" b="1" cap="all" dirty="0" smtClean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 öğretmeni</a:t>
            </a:r>
            <a:endParaRPr lang="tr-TR" sz="4800" b="1" cap="all" dirty="0">
              <a:ln w="0"/>
              <a:solidFill>
                <a:srgbClr val="FF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2786058"/>
            <a:ext cx="407196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2714620"/>
            <a:ext cx="36290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71406" y="714364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DIŞ CEPHE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 rot="10800000" flipV="1">
            <a:off x="3641597" y="2083820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Metin kutusu 10"/>
          <p:cNvSpPr txBox="1"/>
          <p:nvPr/>
        </p:nvSpPr>
        <p:spPr>
          <a:xfrm>
            <a:off x="3857620" y="2071678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/>
              <a:t>ÖNCESİ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DIŞ CEPHE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35212" y="1643050"/>
            <a:ext cx="6765812" cy="1285884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Çatı akıntısı tamir edildi, duvarlarda çatlaklar, </a:t>
            </a:r>
          </a:p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dökülmeler giderildi.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6 Resim" descr="IMG_20141230_142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36" y="3214686"/>
            <a:ext cx="4191028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DIŞ CEPHE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7 Resim" descr="IMG_20141230_14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29"/>
            <a:ext cx="5715040" cy="4286281"/>
          </a:xfrm>
          <a:prstGeom prst="cloud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9" name="AutoShape 5"/>
          <p:cNvSpPr>
            <a:spLocks noChangeArrowheads="1"/>
          </p:cNvSpPr>
          <p:nvPr/>
        </p:nvSpPr>
        <p:spPr bwMode="blackWhite">
          <a:xfrm rot="10800000" flipV="1">
            <a:off x="3641597" y="1798068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Metin kutusu 10"/>
          <p:cNvSpPr txBox="1"/>
          <p:nvPr/>
        </p:nvSpPr>
        <p:spPr>
          <a:xfrm>
            <a:off x="3786182" y="1785926"/>
            <a:ext cx="1214446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b="1" dirty="0" smtClean="0"/>
              <a:t>SONRASI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1643050"/>
            <a:ext cx="6765812" cy="1285884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Tavanlarda küflenmeler ve </a:t>
            </a:r>
            <a:r>
              <a:rPr lang="tr-T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su akıntısı,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sınıf duvarlarında dökülmeler mevcut idi.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4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4415" y="3070801"/>
            <a:ext cx="3357586" cy="320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Resi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628" y="3071810"/>
            <a:ext cx="3571900" cy="3157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7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2714647"/>
            <a:ext cx="3571900" cy="3357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Resi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2714647"/>
            <a:ext cx="3792648" cy="3295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7620" y="1857364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06" y="500042"/>
            <a:ext cx="889248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SINIFLARIMIZ</a:t>
            </a:r>
            <a:endParaRPr lang="tr-TR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 rot="10800000" flipV="1">
            <a:off x="3641597" y="1869506"/>
            <a:ext cx="1563656" cy="357189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7620" y="1857364"/>
            <a:ext cx="1132748" cy="36933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CC"/>
              </a:buClr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ÖNCESİ</a:t>
            </a:r>
            <a:endParaRPr lang="tr-TR" b="1" dirty="0" smtClean="0"/>
          </a:p>
        </p:txBody>
      </p:sp>
      <p:pic>
        <p:nvPicPr>
          <p:cNvPr id="7" name="3 İçerik Yer Tutucusu" descr="20150117_151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55885"/>
            <a:ext cx="5355183" cy="4016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113</Words>
  <Application>Microsoft Office PowerPoint</Application>
  <PresentationFormat>Ekran Gösterisi (4:3)</PresentationFormat>
  <Paragraphs>59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Akış</vt:lpstr>
      <vt:lpstr>OKULUMUZ ÖNCE - SONRA</vt:lpstr>
      <vt:lpstr>DIŞ CEPHE</vt:lpstr>
      <vt:lpstr>DIŞ CEPHE</vt:lpstr>
      <vt:lpstr>DIŞ CEPHE</vt:lpstr>
      <vt:lpstr>DIŞ CEPHE</vt:lpstr>
      <vt:lpstr>DIŞ CEPHE</vt:lpstr>
      <vt:lpstr>SINIFLARIMIZ</vt:lpstr>
      <vt:lpstr>SINIFLARIMIZ</vt:lpstr>
      <vt:lpstr>SINIFLARIMIZ</vt:lpstr>
      <vt:lpstr>SINIFLARIMIZ</vt:lpstr>
      <vt:lpstr>SINIFLARIMIZ</vt:lpstr>
      <vt:lpstr>SINIFLARIMIZ</vt:lpstr>
      <vt:lpstr>SINIFLARIMIZ</vt:lpstr>
      <vt:lpstr>SINIFLARIMIZ</vt:lpstr>
      <vt:lpstr>BT SINIFI</vt:lpstr>
      <vt:lpstr>BT SINIFI</vt:lpstr>
      <vt:lpstr>BT SINIFI</vt:lpstr>
      <vt:lpstr>BT SINIFI</vt:lpstr>
      <vt:lpstr>Slayt 19</vt:lpstr>
      <vt:lpstr>Slayt 20</vt:lpstr>
      <vt:lpstr>Slayt 21</vt:lpstr>
      <vt:lpstr>Slayt 22</vt:lpstr>
      <vt:lpstr>Slayt 23</vt:lpstr>
      <vt:lpstr>Slayt 24</vt:lpstr>
      <vt:lpstr>LAVABOLAR</vt:lpstr>
      <vt:lpstr>LAVABOLAR</vt:lpstr>
      <vt:lpstr>LAVABOLAR</vt:lpstr>
      <vt:lpstr>LAVABOLAR</vt:lpstr>
      <vt:lpstr>LAVABOLAR</vt:lpstr>
      <vt:lpstr>HazIrlayan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AKTİF ÖĞRENME TEKNİKLERİNDEN “DEDİKODU”</dc:title>
  <dc:creator>FATSAlı</dc:creator>
  <cp:lastModifiedBy>g_gulkar@hotmail.com</cp:lastModifiedBy>
  <cp:revision>69</cp:revision>
  <dcterms:created xsi:type="dcterms:W3CDTF">2010-10-23T09:46:40Z</dcterms:created>
  <dcterms:modified xsi:type="dcterms:W3CDTF">2016-03-11T09:56:51Z</dcterms:modified>
</cp:coreProperties>
</file>